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9" name="Connector 18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Horacio Sanguinetti, Com: José Dames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Someone Like You (Live Acoustic)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(2011)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Killing Me Softly With His Song</a:t>
            </a:r>
            <a:r>
              <a:rPr sz="2800">
                <a:solidFill>
                  <a:srgbClr val="FFFFFF"/>
                </a:solidFill>
                <a:latin typeface="Cooper Black"/>
              </a:rPr>
              <a:t>   (1973)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(1937)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Sous le ciel de Paris</a:t>
            </a:r>
            <a:r>
              <a:rPr sz="38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Contigo (feat. Natalia Lafourcade)</a:t>
            </a:r>
            <a:r>
              <a:rPr sz="2600">
                <a:solidFill>
                  <a:srgbClr val="FFFFFF"/>
                </a:solidFill>
                <a:latin typeface="Cooper Black"/>
              </a:rPr>
              <a:t>   (2009)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Ain't Nobody (Loves Me Better)</a:t>
            </a:r>
            <a:r>
              <a:rPr sz="29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(2006)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Beautiful Things</a:t>
            </a:r>
            <a:r>
              <a:rPr sz="4600">
                <a:solidFill>
                  <a:srgbClr val="FFFFFF"/>
                </a:solidFill>
                <a:latin typeface="Cooper Black"/>
              </a:rPr>
              <a:t>   (2024)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Para Toda la Vida</a:t>
            </a:r>
            <a:r>
              <a:rPr sz="44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(2002)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While My Guitar Gently Weeps</a:t>
            </a:r>
            <a:r>
              <a:rPr sz="3100">
                <a:solidFill>
                  <a:srgbClr val="FFFFFF"/>
                </a:solidFill>
                <a:latin typeface="Cooper Black"/>
              </a:rPr>
              <a:t>   (2018)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Where Is The Love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(2003)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142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You Know I’m No Good</a:t>
            </a:r>
            <a:r>
              <a:rPr sz="39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000" y="-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00" y="18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5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5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5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34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34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34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43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43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000000"/>
                </a:solidFill>
                <a:latin typeface="Cooper Black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43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pPr>
              <a:defRPr sz="1200" b="0" i="0">
                <a:solidFill>
                  <a:srgbClr val="FFFFFF"/>
                </a:solidFill>
                <a:latin typeface="Cooper Black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